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3"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95" autoAdjust="0"/>
  </p:normalViewPr>
  <p:slideViewPr>
    <p:cSldViewPr>
      <p:cViewPr>
        <p:scale>
          <a:sx n="73" d="100"/>
          <a:sy n="73" d="100"/>
        </p:scale>
        <p:origin x="-1212"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10-03-2017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extLst>
      <p:ext uri="{BB962C8B-B14F-4D97-AF65-F5344CB8AC3E}">
        <p14:creationId xmlns:p14="http://schemas.microsoft.com/office/powerpoint/2010/main" val="3120681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WordArt 1"/>
          <p:cNvSpPr>
            <a:spLocks noChangeArrowheads="1" noChangeShapeType="1"/>
          </p:cNvSpPr>
          <p:nvPr/>
        </p:nvSpPr>
        <p:spPr bwMode="auto">
          <a:xfrm>
            <a:off x="11399838" y="2000250"/>
            <a:ext cx="1905000" cy="152400"/>
          </a:xfrm>
          <a:prstGeom prst="rect">
            <a:avLst/>
          </a:prstGeom>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en-US" sz="3600" kern="10" spc="0">
                <a:ln w="9525">
                  <a:solidFill>
                    <a:srgbClr val="C0C0C0"/>
                  </a:solidFill>
                  <a:round/>
                  <a:headEnd/>
                  <a:tailEnd/>
                </a:ln>
                <a:solidFill>
                  <a:srgbClr val="C0C0C0"/>
                </a:solidFill>
                <a:effectLst/>
                <a:latin typeface="Arial Black"/>
              </a:rPr>
              <a:t>KAIZEN IDEA SHEET</a:t>
            </a:r>
          </a:p>
        </p:txBody>
      </p:sp>
      <p:cxnSp>
        <p:nvCxnSpPr>
          <p:cNvPr id="13" name="Straight Arrow Connector 12"/>
          <p:cNvCxnSpPr/>
          <p:nvPr/>
        </p:nvCxnSpPr>
        <p:spPr>
          <a:xfrm flipV="1">
            <a:off x="8208963" y="7400925"/>
            <a:ext cx="400050" cy="866775"/>
          </a:xfrm>
          <a:prstGeom prst="straightConnector1">
            <a:avLst/>
          </a:prstGeom>
          <a:ln w="25400">
            <a:solidFill>
              <a:srgbClr val="FFFF00"/>
            </a:solidFill>
            <a:tailEnd type="arrow"/>
          </a:ln>
        </p:spPr>
        <p:style>
          <a:lnRef idx="1">
            <a:schemeClr val="accent6"/>
          </a:lnRef>
          <a:fillRef idx="0">
            <a:schemeClr val="accent6"/>
          </a:fillRef>
          <a:effectRef idx="0">
            <a:schemeClr val="accent6"/>
          </a:effectRef>
          <a:fontRef idx="minor">
            <a:schemeClr val="tx1"/>
          </a:fontRef>
        </p:style>
      </p:cxnSp>
      <p:sp>
        <p:nvSpPr>
          <p:cNvPr id="14" name="TextBox 10"/>
          <p:cNvSpPr txBox="1"/>
          <p:nvPr/>
        </p:nvSpPr>
        <p:spPr>
          <a:xfrm>
            <a:off x="7285038" y="8191500"/>
            <a:ext cx="2686050" cy="26828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a:solidFill>
                  <a:srgbClr val="FFFF00"/>
                </a:solidFill>
              </a:rPr>
              <a:t>SINGLE</a:t>
            </a:r>
            <a:r>
              <a:rPr lang="en-US" sz="800" b="1" baseline="0">
                <a:solidFill>
                  <a:srgbClr val="FFFF00"/>
                </a:solidFill>
              </a:rPr>
              <a:t> TOOL  IMPLEMENTED FOR GROOVING AND FACING</a:t>
            </a:r>
            <a:endParaRPr lang="en-US" sz="800" b="1">
              <a:solidFill>
                <a:srgbClr val="FFFF00"/>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37" y="404664"/>
            <a:ext cx="8814044"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8575441"/>
      </p:ext>
    </p:extLst>
  </p:cSld>
  <p:clrMapOvr>
    <a:masterClrMapping/>
  </p:clrMapOvr>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TotalTime>
  <Words>10</Words>
  <Application>Microsoft Office PowerPoint</Application>
  <PresentationFormat>On-screen Show (4:3)</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75</cp:revision>
  <cp:lastPrinted>2016-12-23T10:10:08Z</cp:lastPrinted>
  <dcterms:created xsi:type="dcterms:W3CDTF">2006-08-16T00:00:00Z</dcterms:created>
  <dcterms:modified xsi:type="dcterms:W3CDTF">2017-03-10T07:54:57Z</dcterms:modified>
</cp:coreProperties>
</file>